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-6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theme" Target="theme/theme1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E0D1C-81C4-4A4E-9299-A400CD8DFA8B}" type="datetimeFigureOut">
              <a:rPr lang="en-US" smtClean="0"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78F31-9F0F-8A40-BF6D-EC2411738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460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E0D1C-81C4-4A4E-9299-A400CD8DFA8B}" type="datetimeFigureOut">
              <a:rPr lang="en-US" smtClean="0"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78F31-9F0F-8A40-BF6D-EC2411738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68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E0D1C-81C4-4A4E-9299-A400CD8DFA8B}" type="datetimeFigureOut">
              <a:rPr lang="en-US" smtClean="0"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78F31-9F0F-8A40-BF6D-EC2411738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025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E0D1C-81C4-4A4E-9299-A400CD8DFA8B}" type="datetimeFigureOut">
              <a:rPr lang="en-US" smtClean="0"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78F31-9F0F-8A40-BF6D-EC2411738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526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E0D1C-81C4-4A4E-9299-A400CD8DFA8B}" type="datetimeFigureOut">
              <a:rPr lang="en-US" smtClean="0"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78F31-9F0F-8A40-BF6D-EC2411738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885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E0D1C-81C4-4A4E-9299-A400CD8DFA8B}" type="datetimeFigureOut">
              <a:rPr lang="en-US" smtClean="0"/>
              <a:t>2/24/14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78F31-9F0F-8A40-BF6D-EC2411738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278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E0D1C-81C4-4A4E-9299-A400CD8DFA8B}" type="datetimeFigureOut">
              <a:rPr lang="en-US" smtClean="0"/>
              <a:t>2/24/14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78F31-9F0F-8A40-BF6D-EC2411738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683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E0D1C-81C4-4A4E-9299-A400CD8DFA8B}" type="datetimeFigureOut">
              <a:rPr lang="en-US" smtClean="0"/>
              <a:t>2/24/14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78F31-9F0F-8A40-BF6D-EC2411738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255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E0D1C-81C4-4A4E-9299-A400CD8DFA8B}" type="datetimeFigureOut">
              <a:rPr lang="en-US" smtClean="0"/>
              <a:t>2/24/14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78F31-9F0F-8A40-BF6D-EC2411738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40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E0D1C-81C4-4A4E-9299-A400CD8DFA8B}" type="datetimeFigureOut">
              <a:rPr lang="en-US" smtClean="0"/>
              <a:t>2/24/14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78F31-9F0F-8A40-BF6D-EC2411738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582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E0D1C-81C4-4A4E-9299-A400CD8DFA8B}" type="datetimeFigureOut">
              <a:rPr lang="en-US" smtClean="0"/>
              <a:t>2/24/14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78F31-9F0F-8A40-BF6D-EC2411738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256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3E0D1C-81C4-4A4E-9299-A400CD8DFA8B}" type="datetimeFigureOut">
              <a:rPr lang="en-US" smtClean="0"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778F31-9F0F-8A40-BF6D-EC2411738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94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Personal Narrative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Characteristics of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Does Personal Narrative Mean?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err="1" smtClean="0"/>
              <a:t>Personal</a:t>
            </a:r>
            <a:r>
              <a:rPr lang="en-US" dirty="0" err="1" smtClean="0"/>
              <a:t>~having</a:t>
            </a:r>
            <a:r>
              <a:rPr lang="en-US" dirty="0" smtClean="0"/>
              <a:t> to do with oneself</a:t>
            </a:r>
          </a:p>
          <a:p>
            <a:r>
              <a:rPr lang="en-US" i="1" dirty="0" err="1" smtClean="0"/>
              <a:t>Narrative</a:t>
            </a:r>
            <a:r>
              <a:rPr lang="en-US" dirty="0" err="1" smtClean="0"/>
              <a:t>~telling</a:t>
            </a:r>
            <a:r>
              <a:rPr lang="en-US" dirty="0" smtClean="0"/>
              <a:t> a story</a:t>
            </a:r>
          </a:p>
          <a:p>
            <a:endParaRPr lang="en-US" dirty="0" smtClean="0"/>
          </a:p>
          <a:p>
            <a:pPr algn="ctr">
              <a:buNone/>
            </a:pPr>
            <a:r>
              <a:rPr lang="en-US" dirty="0" smtClean="0"/>
              <a:t>A personal narrative is a story about yourself!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Point of 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Personal Narratives are told in FIRST PERSON point of view</a:t>
            </a:r>
          </a:p>
          <a:p>
            <a:r>
              <a:rPr lang="en-US" dirty="0" smtClean="0"/>
              <a:t>Use pronouns like I, me, we…</a:t>
            </a:r>
          </a:p>
          <a:p>
            <a:r>
              <a:rPr lang="en-US" dirty="0" smtClean="0"/>
              <a:t>YOU are telling the story of what happened to you.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Focus of your personal narrative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Focus on only ONE event in your story</a:t>
            </a:r>
          </a:p>
          <a:p>
            <a:r>
              <a:rPr lang="en-US" dirty="0" smtClean="0"/>
              <a:t>Do not try to tell your whole life story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CHRONOLOGICAL ORDER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Personal Narratives should be told in chronological order</a:t>
            </a:r>
          </a:p>
          <a:p>
            <a:r>
              <a:rPr lang="en-US" dirty="0" smtClean="0"/>
              <a:t>Start with what happened first, second, third, etc.</a:t>
            </a:r>
          </a:p>
          <a:p>
            <a:r>
              <a:rPr lang="en-US" dirty="0" smtClean="0"/>
              <a:t>Use transitions that help show the passage of time (then, later, the next day, etc.)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Technique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a sophisticated introduction technique</a:t>
            </a:r>
          </a:p>
          <a:p>
            <a:r>
              <a:rPr lang="en-US" dirty="0" smtClean="0"/>
              <a:t>For this assignment, you will you the technique called FLASHBACK</a:t>
            </a:r>
          </a:p>
          <a:p>
            <a:r>
              <a:rPr lang="en-US" dirty="0" smtClean="0"/>
              <a:t>I will teach you how to use flashback when we start the writing process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Include reactions in your 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Tell the reader how people reacted to the events in the story</a:t>
            </a:r>
          </a:p>
          <a:p>
            <a:r>
              <a:rPr lang="en-US" dirty="0" smtClean="0"/>
              <a:t>What did you and the other people DO?</a:t>
            </a:r>
          </a:p>
          <a:p>
            <a:r>
              <a:rPr lang="en-US" dirty="0" smtClean="0"/>
              <a:t>What did you and the other people SAY?</a:t>
            </a:r>
          </a:p>
          <a:p>
            <a:r>
              <a:rPr lang="en-US" dirty="0" smtClean="0"/>
              <a:t>This is what makes the story interesting and connects the reader to the events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Include reflection in your 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Reflection tells why the story is important</a:t>
            </a:r>
          </a:p>
          <a:p>
            <a:r>
              <a:rPr lang="en-US" dirty="0" smtClean="0"/>
              <a:t>Reflection reveals what you and the other people in the story learned from the experience</a:t>
            </a:r>
          </a:p>
          <a:p>
            <a:r>
              <a:rPr lang="en-US" dirty="0" smtClean="0"/>
              <a:t>Reflection indicates why the story is memorable</a:t>
            </a:r>
          </a:p>
          <a:p>
            <a:r>
              <a:rPr lang="en-US" dirty="0" smtClean="0"/>
              <a:t>This is what makes your writing more mature!</a:t>
            </a:r>
          </a:p>
          <a:p>
            <a:r>
              <a:rPr lang="en-US" dirty="0" smtClean="0"/>
              <a:t>Use reflection throughout your story, but especially at the end (as a conclusion)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Prompt: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Write a Personal Narrative Essay about an important, life-changing event from your life</a:t>
            </a:r>
          </a:p>
          <a:p>
            <a:r>
              <a:rPr lang="en-US" dirty="0" smtClean="0"/>
              <a:t>Include reactions and reflections in your essay</a:t>
            </a:r>
          </a:p>
          <a:p>
            <a:r>
              <a:rPr lang="en-US" dirty="0" smtClean="0"/>
              <a:t>Use flashback as an introduction technique</a:t>
            </a:r>
          </a:p>
          <a:p>
            <a:r>
              <a:rPr lang="en-US" dirty="0" smtClean="0"/>
              <a:t>Describe your memorable event </a:t>
            </a:r>
          </a:p>
          <a:p>
            <a:r>
              <a:rPr lang="en-US" dirty="0" smtClean="0"/>
              <a:t>Return to the flashback in the conclusion</a:t>
            </a:r>
          </a:p>
          <a:p>
            <a:r>
              <a:rPr lang="en-US" dirty="0" smtClean="0"/>
              <a:t>Follow the steps of the </a:t>
            </a:r>
            <a:r>
              <a:rPr lang="en-US" smtClean="0"/>
              <a:t>Writing Process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</TotalTime>
  <Words>319</Words>
  <Application>Microsoft Macintosh PowerPoint</Application>
  <PresentationFormat>On-screen Show (4:3)</PresentationFormat>
  <Paragraphs>40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Personal Narrative</vt:lpstr>
      <vt:lpstr>What Does Personal Narrative Mean?</vt:lpstr>
      <vt:lpstr>Point of View</vt:lpstr>
      <vt:lpstr>Focus of your personal narrative</vt:lpstr>
      <vt:lpstr>CHRONOLOGICAL ORDER</vt:lpstr>
      <vt:lpstr>Introduction Technique</vt:lpstr>
      <vt:lpstr>Include reactions in your story</vt:lpstr>
      <vt:lpstr>Include reflection in your story</vt:lpstr>
      <vt:lpstr>Your Prompt:</vt:lpstr>
    </vt:vector>
  </TitlesOfParts>
  <Company>PG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Personal Narrative</dc:title>
  <dc:creator>Jean McGinnis</dc:creator>
  <cp:lastModifiedBy>Lesley Cornett</cp:lastModifiedBy>
  <cp:revision>4</cp:revision>
  <dcterms:created xsi:type="dcterms:W3CDTF">2009-09-28T00:06:54Z</dcterms:created>
  <dcterms:modified xsi:type="dcterms:W3CDTF">2014-02-24T19:48:30Z</dcterms:modified>
</cp:coreProperties>
</file>